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5" r:id="rId6"/>
    <p:sldId id="291" r:id="rId7"/>
    <p:sldId id="288" r:id="rId8"/>
    <p:sldId id="293" r:id="rId9"/>
    <p:sldId id="270" r:id="rId10"/>
    <p:sldId id="271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9" r:id="rId23"/>
    <p:sldId id="29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AEF700-9B0B-4359-8356-DCE7EE4E4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BF05B-06DB-4EC8-B476-CF95F9BD85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D6361-1E3C-4214-95E1-B8DE93421F8F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1952E-79CD-4E03-AAEB-C22680419E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CA65F-8548-4E36-8331-FD471638B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E0281-66A0-46B8-BDE2-AEF0C7453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3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9CFFA-1E2F-4435-8DD6-9B5CC3FF4505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DED1C-4656-4CF8-AD34-DC4A65BB39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2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DED1C-4656-4CF8-AD34-DC4A65BB391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2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03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61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1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99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18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6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0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51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49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2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9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8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49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391C69-E52F-4DC0-B51A-0DABC5484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C7ED6A-DE7F-4002-9699-B659DE551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8390FD-448E-4FF2-AEE8-C46960568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59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Petri Dish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D259F2-A289-4420-B3EB-BBC6A904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1075" y="1358901"/>
            <a:ext cx="5280026" cy="2730498"/>
          </a:xfrm>
        </p:spPr>
        <p:txBody>
          <a:bodyPr>
            <a:normAutofit/>
          </a:bodyPr>
          <a:lstStyle/>
          <a:p>
            <a:r>
              <a:rPr lang="en-US" b="1" dirty="0" err="1"/>
              <a:t>fITpRO</a:t>
            </a:r>
            <a:r>
              <a:rPr lang="en-US" b="1" dirty="0"/>
              <a:t> </a:t>
            </a:r>
            <a:r>
              <a:rPr lang="en-US" b="1" dirty="0" err="1"/>
              <a:t>iNC</a:t>
            </a:r>
            <a:br>
              <a:rPr lang="en-US" dirty="0"/>
            </a:br>
            <a:r>
              <a:rPr lang="en-US" dirty="0"/>
              <a:t>                -</a:t>
            </a:r>
            <a:r>
              <a:rPr lang="en-US" sz="1800" dirty="0"/>
              <a:t>angular project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3875" y="5727699"/>
            <a:ext cx="2875231" cy="13715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r>
              <a:rPr lang="en-US" dirty="0">
                <a:solidFill>
                  <a:schemeClr val="tx1"/>
                </a:solidFill>
              </a:rPr>
              <a:t>- M Prakash Rajan</a:t>
            </a:r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456D-FA53-37E2-C145-E6593AD5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dietary plans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C76FD6-E641-AF57-D9B4-AD67BAC8AA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76252" y="172720"/>
            <a:ext cx="5233987" cy="272182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07501-67B4-90EF-B0DB-BFF22DCBA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home page after clicking on detail plans there is a page displayed news different types of diets are provided</a:t>
            </a:r>
            <a:endParaRPr lang="en-US" dirty="0"/>
          </a:p>
          <a:p>
            <a:r>
              <a:rPr lang="en-IN" dirty="0"/>
              <a:t>On clicking details we get the details of each and every diet in which advantages of particular diet and diet meal is included</a:t>
            </a:r>
            <a:endParaRPr lang="en-US" dirty="0"/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E71012-B289-2417-51D0-78D0E3B9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293" y="3007360"/>
            <a:ext cx="5415906" cy="31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10869-D499-0A97-2BFA-4684F992A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page a user can create his own diet by using drag and drop option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is a list of products displayed he can drag and drop to the place where quantity is calculated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after quantity is decided he can click on the calculate nutrition button it calculates the nutrition value</a:t>
            </a:r>
          </a:p>
          <a:p>
            <a:pPr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7E26F-B0FD-F7E6-8BD9-AC683E0F1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create diet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A370F99-1C16-F36F-0750-387E75D40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078413" y="640831"/>
            <a:ext cx="6199187" cy="4662689"/>
          </a:xfrm>
        </p:spPr>
      </p:pic>
    </p:spTree>
    <p:extLst>
      <p:ext uri="{BB962C8B-B14F-4D97-AF65-F5344CB8AC3E}">
        <p14:creationId xmlns:p14="http://schemas.microsoft.com/office/powerpoint/2010/main" val="106602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F43C-EE33-F066-A939-2D77A4483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forum page</a:t>
            </a: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B033C-75F2-11DC-0A91-96BC3BDB2E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361440"/>
            <a:ext cx="6199187" cy="37998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B8FFF-2F76-63C8-1BEE-1AF63AD2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The forum is a discussion page where admin and users can interact</a:t>
            </a:r>
            <a:endParaRPr lang="en-US" dirty="0"/>
          </a:p>
          <a:p>
            <a:r>
              <a:rPr lang="en-IN" dirty="0"/>
              <a:t>here a user can post his query or feedback or suggestion so that admin can reply to that</a:t>
            </a:r>
          </a:p>
        </p:txBody>
      </p:sp>
    </p:spTree>
    <p:extLst>
      <p:ext uri="{BB962C8B-B14F-4D97-AF65-F5344CB8AC3E}">
        <p14:creationId xmlns:p14="http://schemas.microsoft.com/office/powerpoint/2010/main" val="148018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765E2D7E-B7BD-404F-9F71-D6620D37B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">
            <a:extLst>
              <a:ext uri="{FF2B5EF4-FFF2-40B4-BE49-F238E27FC236}">
                <a16:creationId xmlns:a16="http://schemas.microsoft.com/office/drawing/2014/main" id="{1D88029F-80B4-E9BA-284A-5A3B5DBAA8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248643" y="1780804"/>
            <a:ext cx="6299887" cy="318144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61D1C-FC91-E776-347A-79261891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3740509" cy="3881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On clicking on help it takes to complaints page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here we can post our complaints queries and feedbacks to the website which can be seen by admin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284E3-7200-7B5D-1AB3-5ACD4B4E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3740515" cy="1573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500" dirty="0" err="1"/>
              <a:t>Userside</a:t>
            </a:r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500" dirty="0"/>
              <a:t>complaints page</a:t>
            </a:r>
          </a:p>
        </p:txBody>
      </p:sp>
    </p:spTree>
    <p:extLst>
      <p:ext uri="{BB962C8B-B14F-4D97-AF65-F5344CB8AC3E}">
        <p14:creationId xmlns:p14="http://schemas.microsoft.com/office/powerpoint/2010/main" val="300135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B89D-5E38-49BD-F2CD-650AC7546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76EF88-EC2C-E518-5617-98090E5C3D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9038" y="204229"/>
            <a:ext cx="6199187" cy="31125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54AD0-293F-9C83-F3AA-100FBE7A0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After logging as admin with admin credentials takes to a home page where all food products is displayed in a table</a:t>
            </a:r>
            <a:endParaRPr lang="en-US" dirty="0"/>
          </a:p>
          <a:p>
            <a:r>
              <a:rPr lang="en-IN" dirty="0"/>
              <a:t>here admin can add and delete the products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6B4356-5126-6857-06DC-A05825B5D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038" y="3541264"/>
            <a:ext cx="6199188" cy="30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1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49A1-2F84-6E8A-6BBC-709CD934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</a:t>
            </a:r>
            <a:br>
              <a:rPr lang="en-US" dirty="0"/>
            </a:br>
            <a:r>
              <a:rPr lang="en-US" dirty="0"/>
              <a:t>complaints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50E3773-7310-6E5B-3DE3-AFB37A5A94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34459"/>
            <a:ext cx="6199187" cy="313188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D64AF-ACF2-F43A-E5F3-F9C3F797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admin side menu bar consists of complaints on clicking it takes to a page where complaints and feedbacks were displayed which was posted by user</a:t>
            </a:r>
            <a:endParaRPr lang="en-US" dirty="0"/>
          </a:p>
          <a:p>
            <a:r>
              <a:rPr lang="en-IN" dirty="0"/>
              <a:t>here admin can read the complaints and reply to the</a:t>
            </a:r>
            <a:r>
              <a:rPr lang="en-US" dirty="0"/>
              <a:t> user</a:t>
            </a:r>
            <a:r>
              <a:rPr lang="en-IN" dirty="0"/>
              <a:t> mail</a:t>
            </a:r>
          </a:p>
        </p:txBody>
      </p:sp>
    </p:spTree>
    <p:extLst>
      <p:ext uri="{BB962C8B-B14F-4D97-AF65-F5344CB8AC3E}">
        <p14:creationId xmlns:p14="http://schemas.microsoft.com/office/powerpoint/2010/main" val="198526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9478-9100-A8AB-C101-EEBB41A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side</a:t>
            </a:r>
            <a:br>
              <a:rPr lang="en-US" dirty="0"/>
            </a:br>
            <a:r>
              <a:rPr lang="en-US" dirty="0"/>
              <a:t>forum 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D0441-6245-FDAE-C276-3EA95C989A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640082"/>
            <a:ext cx="6199187" cy="312063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E9041-301E-9FEA-0272-0F4CCBB40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3429000"/>
            <a:ext cx="3935689" cy="2362200"/>
          </a:xfrm>
        </p:spPr>
        <p:txBody>
          <a:bodyPr/>
          <a:lstStyle/>
          <a:p>
            <a:r>
              <a:rPr lang="en-IN" dirty="0"/>
              <a:t>it is a discussion page where admin also can post whatever he want</a:t>
            </a:r>
            <a:endParaRPr lang="en-US" dirty="0"/>
          </a:p>
          <a:p>
            <a:r>
              <a:rPr lang="en-IN" dirty="0"/>
              <a:t>admin also can reply to the users comments </a:t>
            </a:r>
          </a:p>
        </p:txBody>
      </p:sp>
    </p:spTree>
    <p:extLst>
      <p:ext uri="{BB962C8B-B14F-4D97-AF65-F5344CB8AC3E}">
        <p14:creationId xmlns:p14="http://schemas.microsoft.com/office/powerpoint/2010/main" val="887993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382545-1397-EEF8-028B-B29A889C8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098" y="536028"/>
            <a:ext cx="4338436" cy="2617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337252D-2CAC-C72C-3F05-D5000F28DD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7136525" y="3584029"/>
            <a:ext cx="4412012" cy="233436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3CAC-7302-8EB3-5BA5-646AFC288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472859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In both admin and user side we can</a:t>
            </a:r>
            <a:r>
              <a:rPr lang="en-US" dirty="0"/>
              <a:t> </a:t>
            </a:r>
            <a:r>
              <a:rPr lang="en-IN" dirty="0"/>
              <a:t>change the dark t</a:t>
            </a:r>
            <a:r>
              <a:rPr lang="en-US" dirty="0"/>
              <a:t>heme </a:t>
            </a:r>
            <a:r>
              <a:rPr lang="en-IN" dirty="0"/>
              <a:t>to light theme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dirty="0"/>
              <a:t>and from light theme to dark theme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E789B-FE16-3848-D195-4312513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Light/dark theme</a:t>
            </a:r>
          </a:p>
        </p:txBody>
      </p:sp>
    </p:spTree>
    <p:extLst>
      <p:ext uri="{BB962C8B-B14F-4D97-AF65-F5344CB8AC3E}">
        <p14:creationId xmlns:p14="http://schemas.microsoft.com/office/powerpoint/2010/main" val="2361576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094CC-49AF-FD3D-01D2-2D6299CE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Internationalisation</a:t>
            </a:r>
            <a:br>
              <a:rPr lang="en-US" sz="2400" dirty="0"/>
            </a:br>
            <a:br>
              <a:rPr lang="en-US" sz="2400" dirty="0"/>
            </a:br>
            <a:endParaRPr lang="en-IN" sz="2400" dirty="0"/>
          </a:p>
        </p:txBody>
      </p:sp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78A79D-98AF-B7D0-15B0-1BC0B3CA2E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154613" y="282870"/>
            <a:ext cx="6199187" cy="29651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8E5AC-1A6D-A2BD-2735-AE31AE917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User side user side I have implemented internationalization using n</a:t>
            </a:r>
            <a:r>
              <a:rPr lang="en-US" dirty="0"/>
              <a:t>g</a:t>
            </a:r>
            <a:r>
              <a:rPr lang="en-IN" dirty="0"/>
              <a:t>x translation</a:t>
            </a:r>
            <a:endParaRPr lang="en-US" dirty="0"/>
          </a:p>
          <a:p>
            <a:r>
              <a:rPr lang="en-IN" dirty="0"/>
              <a:t>there is a option that menu bar can be displayed in Telugu Hindi English and Tamil languages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25C38-5AD4-4E14-A040-3D0D1252E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12" y="3429000"/>
            <a:ext cx="6199187" cy="332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821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EE2E-C864-DC4D-69E3-CF403415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directives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9B528520-CC29-D742-4C3C-4178A33CB6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3729" y="215528"/>
            <a:ext cx="5473981" cy="161242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6042F-B811-DC99-CC4D-AD4BDE7AD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71725"/>
            <a:ext cx="3935689" cy="3419475"/>
          </a:xfrm>
        </p:spPr>
        <p:txBody>
          <a:bodyPr>
            <a:no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directive is created named as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that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customd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Directive.ts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I have written a function for styling an element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In user home html I have implemented H1 tag . in H1 tag I have used app custom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Here we can see that fit Pro is displayed in white colour using custom directive method</a:t>
            </a:r>
          </a:p>
        </p:txBody>
      </p:sp>
      <p:pic>
        <p:nvPicPr>
          <p:cNvPr id="8" name="Picture 7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6C55C7-56D6-EC54-0F0F-9F165034D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29" y="1979851"/>
            <a:ext cx="5473981" cy="1530429"/>
          </a:xfrm>
          <a:prstGeom prst="rect">
            <a:avLst/>
          </a:prstGeom>
        </p:spPr>
      </p:pic>
      <p:pic>
        <p:nvPicPr>
          <p:cNvPr id="10" name="Picture 9" descr="A picture containing text, fruit, food&#10;&#10;Description automatically generated">
            <a:extLst>
              <a:ext uri="{FF2B5EF4-FFF2-40B4-BE49-F238E27FC236}">
                <a16:creationId xmlns:a16="http://schemas.microsoft.com/office/drawing/2014/main" id="{5567295C-95EC-42D8-DD62-2D5C6B6A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449" y="3753620"/>
            <a:ext cx="5473981" cy="26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428916-3A16-BE77-5975-8268B28A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3ABFC-49C1-F35A-CF4B-E872F48034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357567"/>
            <a:ext cx="10363826" cy="3424107"/>
          </a:xfrm>
        </p:spPr>
        <p:txBody>
          <a:bodyPr>
            <a:normAutofit fontScale="70000" lnSpcReduction="20000"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User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We have to implement a routed user interface with multiple pages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1.Page containing Search for Food Products and Their nutritional Value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2.Page Displaying Dietary Plans and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3.Building a Dietary Plan and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Findind</a:t>
            </a:r>
            <a:r>
              <a:rPr lang="en-US" b="0" i="0" dirty="0">
                <a:effectLst/>
                <a:latin typeface="Arial" panose="020B0604020202020204" pitchFamily="34" charset="0"/>
              </a:rPr>
              <a:t> the nutritional Benefits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4.Pages to communicate with platform to ask suggestion and get Responses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5.Forum page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Admin Flow: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1.We Can Add Products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2.We Can Respond to Suggestions Asked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55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C8BA6E2-1BC9-C814-F3D7-D6DBA540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79" y="4251158"/>
            <a:ext cx="4639057" cy="1061060"/>
          </a:xfrm>
          <a:prstGeom prst="rect">
            <a:avLst/>
          </a:prstGeom>
          <a:noFill/>
        </p:spPr>
      </p:pic>
      <p:pic>
        <p:nvPicPr>
          <p:cNvPr id="25" name="Picture 18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B4382E-7C4D-D6A3-33E6-460C77D5A7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9480" y="633906"/>
            <a:ext cx="4639053" cy="3135989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8C682-97D4-3B2F-FF06-48576C885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used the session storage for storing the registration credential details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in the login </a:t>
            </a:r>
            <a:r>
              <a:rPr lang="en-US" dirty="0" err="1"/>
              <a:t>component.ts</a:t>
            </a:r>
            <a:r>
              <a:rPr lang="en-US" dirty="0"/>
              <a:t> we have used session storage for registration credentials</a:t>
            </a:r>
          </a:p>
          <a:p>
            <a:pPr indent="-228600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Here the credentials like password is saved in </a:t>
            </a:r>
            <a:r>
              <a:rPr lang="en-US" dirty="0" err="1"/>
              <a:t>json</a:t>
            </a:r>
            <a:r>
              <a:rPr lang="en-US" dirty="0"/>
              <a:t> as token-based as shown in above picture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C8C3E-E1BE-A03E-9BD1-24D640876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Security </a:t>
            </a:r>
            <a:br>
              <a:rPr lang="en-US" sz="3600"/>
            </a:br>
            <a:r>
              <a:rPr lang="en-US" sz="360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7717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C96B-25D9-26E1-AC2B-AFCD1C75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"/>
            <a:ext cx="10364451" cy="1235242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Project Work flow</a:t>
            </a:r>
            <a:br>
              <a:rPr lang="en-US" dirty="0"/>
            </a:br>
            <a:endParaRPr lang="en-IN" dirty="0"/>
          </a:p>
        </p:txBody>
      </p:sp>
      <p:pic>
        <p:nvPicPr>
          <p:cNvPr id="7" name="Content Placeholder 6" descr="A picture containing text, screenshot, web page, software&#10;&#10;Description automatically generated">
            <a:extLst>
              <a:ext uri="{FF2B5EF4-FFF2-40B4-BE49-F238E27FC236}">
                <a16:creationId xmlns:a16="http://schemas.microsoft.com/office/drawing/2014/main" id="{1F8B8300-2E9D-4903-8231-ECEA35AD9C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874" y="679450"/>
            <a:ext cx="10073005" cy="6045199"/>
          </a:xfrm>
        </p:spPr>
      </p:pic>
    </p:spTree>
    <p:extLst>
      <p:ext uri="{BB962C8B-B14F-4D97-AF65-F5344CB8AC3E}">
        <p14:creationId xmlns:p14="http://schemas.microsoft.com/office/powerpoint/2010/main" val="3573763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7A04-6084-2659-EECC-7F9BA5FB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0" y="170829"/>
            <a:ext cx="7115175" cy="1068043"/>
          </a:xfrm>
        </p:spPr>
        <p:txBody>
          <a:bodyPr/>
          <a:lstStyle/>
          <a:p>
            <a:r>
              <a:rPr lang="en-US" dirty="0"/>
              <a:t>Components workflow</a:t>
            </a:r>
            <a:endParaRPr lang="en-IN" dirty="0"/>
          </a:p>
        </p:txBody>
      </p:sp>
      <p:pic>
        <p:nvPicPr>
          <p:cNvPr id="5" name="Content Placeholder 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96AFFCD0-EB5A-2FA4-2FB4-44D67B656A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73200" y="1868170"/>
            <a:ext cx="9042400" cy="4304029"/>
          </a:xfrm>
        </p:spPr>
      </p:pic>
    </p:spTree>
    <p:extLst>
      <p:ext uri="{BB962C8B-B14F-4D97-AF65-F5344CB8AC3E}">
        <p14:creationId xmlns:p14="http://schemas.microsoft.com/office/powerpoint/2010/main" val="306115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2052-A3C2-0CD3-43CC-95B3DE2B7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5" y="266093"/>
            <a:ext cx="8629649" cy="572108"/>
          </a:xfrm>
        </p:spPr>
        <p:txBody>
          <a:bodyPr>
            <a:normAutofit fontScale="90000"/>
          </a:bodyPr>
          <a:lstStyle/>
          <a:p>
            <a:r>
              <a:rPr lang="en-US" dirty="0"/>
              <a:t>Services &amp; pipes workflow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578EE-F007-EFF1-1225-E059BD3D9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349" y="1077705"/>
            <a:ext cx="4873474" cy="679994"/>
          </a:xfrm>
        </p:spPr>
        <p:txBody>
          <a:bodyPr/>
          <a:lstStyle/>
          <a:p>
            <a:r>
              <a:rPr lang="en-US" dirty="0"/>
              <a:t>Services workflow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24606-D1B4-26CF-1E59-77988994B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74623" y="1788487"/>
            <a:ext cx="3183852" cy="679994"/>
          </a:xfrm>
        </p:spPr>
        <p:txBody>
          <a:bodyPr/>
          <a:lstStyle/>
          <a:p>
            <a:r>
              <a:rPr lang="en-US" dirty="0"/>
              <a:t>Pipes workflow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D3E4CB-37F0-DC7D-E529-1BFB2A41193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8151" y="1944606"/>
            <a:ext cx="6048374" cy="4780043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FE018CC-FC9A-746C-B752-82057536D8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648449" y="2590800"/>
            <a:ext cx="5105400" cy="28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9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92DCE59B-69BF-C97D-247D-EBEFAAC6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4" y="871524"/>
            <a:ext cx="4044539" cy="21436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12" name="Content Placeholder 11" descr="A screenshot of a login page&#10;&#10;Description automatically generated with medium confidence">
            <a:extLst>
              <a:ext uri="{FF2B5EF4-FFF2-40B4-BE49-F238E27FC236}">
                <a16:creationId xmlns:a16="http://schemas.microsoft.com/office/drawing/2014/main" id="{F10FE9F5-A600-7188-E9E8-EFDA4A847A5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7503997" y="3880952"/>
            <a:ext cx="4044539" cy="204249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D9DC4B1-ECF1-2B30-B738-446B2A6507A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Here is the login page where we can register if we are new user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you are already registered then you can login with the user credentials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login as admin you  need to 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Change type from user to admin 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Validation is also implemented.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95BD9-2F1C-CA48-189F-488FE94F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Login page and signup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A465E-98CA-8B8B-FE37-0BA59CEFD3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94" y="871524"/>
            <a:ext cx="4349858" cy="214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8563AE2B-02BD-E30D-3B12-22B84302B5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555" y="3836520"/>
            <a:ext cx="4339297" cy="2177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610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0A8D-ACF8-58FA-93D2-1F583C79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homepage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3A7BDB1F-FDA7-898C-3439-78DCC7E72D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883920"/>
            <a:ext cx="6199187" cy="446023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29B91-A726-A32E-C37F-73FC324DF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After logging in as user this homepage will appear</a:t>
            </a:r>
          </a:p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this homepage consists of components such as products ,dietary plans ,own diet ,forum logout option , complaints to be raised and theme changer and </a:t>
            </a:r>
            <a:r>
              <a:rPr lang="en-IN" sz="1400" dirty="0" err="1">
                <a:latin typeface="Arial" panose="020B0604020202020204" pitchFamily="34" charset="0"/>
                <a:cs typeface="Arial" panose="020B0604020202020204" pitchFamily="34" charset="0"/>
              </a:rPr>
              <a:t>menubar</a:t>
            </a: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translation</a:t>
            </a:r>
          </a:p>
        </p:txBody>
      </p:sp>
    </p:spTree>
    <p:extLst>
      <p:ext uri="{BB962C8B-B14F-4D97-AF65-F5344CB8AC3E}">
        <p14:creationId xmlns:p14="http://schemas.microsoft.com/office/powerpoint/2010/main" val="152366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E843C5-E258-463E-B6A7-03E24286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0FEA0F6-AA79-6511-6231-D4B6081B2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039" y="3418298"/>
            <a:ext cx="5041934" cy="27838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FAFB4F5E-8B4B-56EE-9FD8-912C18FEA5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6399039" y="328869"/>
            <a:ext cx="5041934" cy="293285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39ADE-5C8E-4289-8D67-076CB6B2B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54065" y="2367092"/>
            <a:ext cx="5041935" cy="38474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 homepage menu bar consists of products after clicking on that we get a products like all displayed in 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page which is connected with routing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 have used pipes for filtering that category wise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we can also search whatever we required like particular product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E771-EFD5-810E-9396-ED118B97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48704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dirty="0" err="1"/>
              <a:t>Userside</a:t>
            </a:r>
            <a:br>
              <a:rPr lang="en-US" sz="2500" dirty="0"/>
            </a:br>
            <a:r>
              <a:rPr lang="en-US" sz="2500" dirty="0"/>
              <a:t>food products</a:t>
            </a:r>
          </a:p>
        </p:txBody>
      </p:sp>
    </p:spTree>
    <p:extLst>
      <p:ext uri="{BB962C8B-B14F-4D97-AF65-F5344CB8AC3E}">
        <p14:creationId xmlns:p14="http://schemas.microsoft.com/office/powerpoint/2010/main" val="186128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65F7-0911-94B3-E9D4-BAE13AE2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Userside</a:t>
            </a:r>
            <a:br>
              <a:rPr lang="en-US" dirty="0"/>
            </a:br>
            <a:r>
              <a:rPr lang="en-US" dirty="0"/>
              <a:t>food products</a:t>
            </a:r>
            <a:br>
              <a:rPr lang="en-US" dirty="0"/>
            </a:br>
            <a:r>
              <a:rPr lang="en-US" dirty="0"/>
              <a:t>details</a:t>
            </a:r>
            <a:endParaRPr lang="en-IN" dirty="0"/>
          </a:p>
        </p:txBody>
      </p:sp>
      <p:pic>
        <p:nvPicPr>
          <p:cNvPr id="6" name="Content Placeholder 5" descr="A picture containing text, screenshot, fruit, food&#10;&#10;Description automatically generated">
            <a:extLst>
              <a:ext uri="{FF2B5EF4-FFF2-40B4-BE49-F238E27FC236}">
                <a16:creationId xmlns:a16="http://schemas.microsoft.com/office/drawing/2014/main" id="{050DB88C-DA36-F82C-0DB3-A8851EB201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078413" y="1076960"/>
            <a:ext cx="6585267" cy="471424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D44D6-A41F-9ABC-8421-0F94ED989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in the products page the products are displayed under which under each and every product there is a details option</a:t>
            </a:r>
            <a:endParaRPr lang="en-US" dirty="0"/>
          </a:p>
          <a:p>
            <a:r>
              <a:rPr lang="en-IN" dirty="0"/>
              <a:t>after clicking on to that details button it takes to new page through routing where details of particular product is </a:t>
            </a:r>
            <a:r>
              <a:rPr lang="en-IN" dirty="0" err="1"/>
              <a:t>displa</a:t>
            </a:r>
            <a:r>
              <a:rPr lang="en-US" dirty="0" err="1"/>
              <a:t>yed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36596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8E52988-C458-4121-9BF8-864CDB291D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9275B-1E7E-409A-9467-302622C468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BA7D41-7EBD-45D7-AFB8-22EF4BFA6B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Laboratory design</Template>
  <TotalTime>0</TotalTime>
  <Words>747</Words>
  <Application>Microsoft Office PowerPoint</Application>
  <PresentationFormat>Widescreen</PresentationFormat>
  <Paragraphs>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Droplet</vt:lpstr>
      <vt:lpstr>fITpRO iNC                 -angular project </vt:lpstr>
      <vt:lpstr>Problem statement</vt:lpstr>
      <vt:lpstr>Project Work flow </vt:lpstr>
      <vt:lpstr>Components workflow</vt:lpstr>
      <vt:lpstr>Services &amp; pipes workflow </vt:lpstr>
      <vt:lpstr>Login page and signup Page</vt:lpstr>
      <vt:lpstr>User homepage </vt:lpstr>
      <vt:lpstr>Userside food products</vt:lpstr>
      <vt:lpstr>Userside food products details</vt:lpstr>
      <vt:lpstr>Userside dietary plans  </vt:lpstr>
      <vt:lpstr>Userside   create diet</vt:lpstr>
      <vt:lpstr>Userside   forum page</vt:lpstr>
      <vt:lpstr>Userside   complaints page</vt:lpstr>
      <vt:lpstr>Admin  homepage </vt:lpstr>
      <vt:lpstr>Admin complaints </vt:lpstr>
      <vt:lpstr>Admin side forum page </vt:lpstr>
      <vt:lpstr>Light/dark theme</vt:lpstr>
      <vt:lpstr>Internationalisation  </vt:lpstr>
      <vt:lpstr>Custom directives  </vt:lpstr>
      <vt:lpstr>Security 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fITpRO iNC</dc:title>
  <dc:creator>M Chidanand</dc:creator>
  <cp:lastModifiedBy>M Prakash Rajan</cp:lastModifiedBy>
  <cp:revision>8</cp:revision>
  <dcterms:created xsi:type="dcterms:W3CDTF">2023-05-13T10:19:56Z</dcterms:created>
  <dcterms:modified xsi:type="dcterms:W3CDTF">2023-07-04T09:37:11Z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